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6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hans-byte/IBM-Applied-Data-Science-Capstone-Project/blob/main/Data%20Collection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ans-byte/IBM-Applied-Data-Science-Capstone-Project/blob/main/EDA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s-byte/IBM-Applied-Data-Science-Capstone-Project/blob/main/EDA%20using%20Pandas%20and%20Matplotlib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-byte/IBM-Applied-Data-Science-Capstone-Project/blob/main/EDA%20with%20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-byte/IBM-Applied-Data-Science-Capstone-Project/blob/main/Interactive%20Visual%20Analytics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-byte/IBM-Applied-Data-Science-Capstone-Project/blob/main/SpaceX_plotly_dash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github.com/hans-byte/IBM-Applied-Data-Science-Capstone-Project/blob/main/Predictive%20Analysis%20(Classification).ipyn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hans-byte/IBM-Applied-Data-Science-Capstone-Project/blob/main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1017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18519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AR" sz="1800" spc="-6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Hans Lambrecht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AR" sz="1800" spc="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20/03/2023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Link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Source</a:t>
            </a:r>
            <a:r>
              <a:rPr sz="1400" spc="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400" spc="-5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code:</a:t>
            </a:r>
            <a:r>
              <a:rPr lang="es-AR" sz="1400" spc="-5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AR" sz="1400" spc="-5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2"/>
              </a:rPr>
              <a:t>Link</a:t>
            </a:r>
            <a:endParaRPr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7" name="object 3"/>
          <p:cNvSpPr txBox="1"/>
          <p:nvPr/>
        </p:nvSpPr>
        <p:spPr>
          <a:xfrm>
            <a:off x="848994" y="5987746"/>
            <a:ext cx="825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Source</a:t>
            </a:r>
            <a:r>
              <a:rPr sz="1400" spc="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400" spc="-5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code:</a:t>
            </a:r>
            <a:r>
              <a:rPr lang="es-AR" sz="1400" spc="-5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s-AR" sz="1400" spc="-5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Link</a:t>
            </a:r>
            <a:endParaRPr sz="1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 dirty="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 dirty="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719899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Link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  <p:sp>
        <p:nvSpPr>
          <p:cNvPr id="6" name="object 5"/>
          <p:cNvSpPr txBox="1"/>
          <p:nvPr/>
        </p:nvSpPr>
        <p:spPr>
          <a:xfrm>
            <a:off x="917257" y="5334000"/>
            <a:ext cx="719899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1620"/>
              </a:lnSpc>
              <a:buFont typeface="Arial" panose="020B0604020202020204" pitchFamily="34" charset="0"/>
              <a:buChar char="•"/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Link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  <p:sp>
        <p:nvSpPr>
          <p:cNvPr id="6" name="object 5"/>
          <p:cNvSpPr txBox="1"/>
          <p:nvPr/>
        </p:nvSpPr>
        <p:spPr>
          <a:xfrm>
            <a:off x="917257" y="5334000"/>
            <a:ext cx="719899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1620"/>
              </a:lnSpc>
              <a:buFont typeface="Arial" panose="020B0604020202020204" pitchFamily="34" charset="0"/>
              <a:buChar char="•"/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Link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4932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4" name="object 5"/>
          <p:cNvSpPr txBox="1"/>
          <p:nvPr/>
        </p:nvSpPr>
        <p:spPr>
          <a:xfrm>
            <a:off x="917257" y="5334000"/>
            <a:ext cx="719899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1620"/>
              </a:lnSpc>
              <a:buFont typeface="Arial" panose="020B0604020202020204" pitchFamily="34" charset="0"/>
              <a:buChar char="•"/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7"/>
              </a:rPr>
              <a:t>Link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lang="es-AR" sz="1600" spc="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600" spc="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1600" spc="8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lang="es-AR" sz="2200" spc="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90,3</a:t>
            </a:r>
            <a:r>
              <a:rPr sz="2200" spc="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s-AR" sz="2200" spc="3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83,3</a:t>
            </a:r>
            <a:r>
              <a:rPr sz="2200" spc="3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%.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/>
                <a:gridCol w="1062990"/>
                <a:gridCol w="1062990"/>
                <a:gridCol w="1062989"/>
                <a:gridCol w="1388744"/>
                <a:gridCol w="904875"/>
                <a:gridCol w="894715"/>
                <a:gridCol w="1062354"/>
                <a:gridCol w="902334"/>
                <a:gridCol w="1222375"/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13125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800" spc="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/>
                <a:gridCol w="187769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/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/>
                <a:gridCol w="192405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/>
                <a:gridCol w="1861820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69211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 err="1" smtClean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 err="1" smtClean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-229" dirty="0" err="1" smtClean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1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444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s-AR" sz="2200" spc="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90,3</a:t>
            </a:r>
            <a:r>
              <a:rPr sz="2200" spc="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%.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905000"/>
            <a:ext cx="3343742" cy="26006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679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</a:t>
            </a:r>
            <a:endParaRPr sz="2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41300">
              <a:lnSpc>
                <a:spcPts val="2620"/>
              </a:lnSpc>
            </a:pPr>
            <a:r>
              <a:rPr sz="2000" spc="-5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Microsoft Sans Serif" panose="020B0604020202020204" pitchFamily="34" charset="0"/>
                <a:cs typeface="Calibri" panose="020F0502020204030204" pitchFamily="34" charset="0"/>
              </a:rPr>
              <a:t>np.random.see</a:t>
            </a:r>
            <a:r>
              <a:rPr sz="20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Microsoft Sans Serif" panose="020B0604020202020204" pitchFamily="34" charset="0"/>
                <a:cs typeface="Calibri" panose="020F0502020204030204" pitchFamily="34" charset="0"/>
              </a:rPr>
              <a:t>d</a:t>
            </a:r>
            <a:r>
              <a:rPr sz="2000" spc="-54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Microsoft Sans Serif" panose="020B0604020202020204" pitchFamily="34" charset="0"/>
                <a:cs typeface="Calibri" panose="020F0502020204030204" pitchFamily="34" charset="0"/>
              </a:rPr>
              <a:t> </a:t>
            </a:r>
            <a:r>
              <a:rPr sz="2200" spc="-6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Microsoft Sans Serif" panose="020B0604020202020204" pitchFamily="34" charset="0"/>
                <a:cs typeface="Calibri" panose="020F0502020204030204" pitchFamily="34" charset="0"/>
              </a:rPr>
              <a:t>;</a:t>
            </a:r>
            <a:endParaRPr sz="2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Microsoft Sans Serif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s-AR" sz="1400" spc="-65" dirty="0" err="1" smtClean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lang="es-AR" sz="1400" spc="-6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s-AR" sz="1400" spc="-50" dirty="0" err="1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lang="es-AR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: </a:t>
            </a:r>
            <a:r>
              <a:rPr lang="es-AR" sz="1400" dirty="0" smtClean="0">
                <a:latin typeface="Microsoft Sans Serif"/>
                <a:cs typeface="Microsoft Sans Serif"/>
                <a:hlinkClick r:id="rId2"/>
              </a:rPr>
              <a:t>Link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2280</Words>
  <Application>Microsoft Office PowerPoint</Application>
  <PresentationFormat>Panorámica</PresentationFormat>
  <Paragraphs>404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7" baseType="lpstr">
      <vt:lpstr>Arial</vt:lpstr>
      <vt:lpstr>Arial MT</vt:lpstr>
      <vt:lpstr>Calibri</vt:lpstr>
      <vt:lpstr>Microsoft Sans Serif</vt:lpstr>
      <vt:lpstr>Times New Roman</vt:lpstr>
      <vt:lpstr>Office Theme</vt:lpstr>
      <vt:lpstr>Presentación de PowerPoint</vt:lpstr>
      <vt:lpstr>Outline</vt:lpstr>
      <vt:lpstr>Executive Summary</vt:lpstr>
      <vt:lpstr>Introduction</vt:lpstr>
      <vt:lpstr>Presentación de PowerPoint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Presentación de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Presentación de PowerPoint</vt:lpstr>
      <vt:lpstr>All launch sites</vt:lpstr>
      <vt:lpstr>Launch Outcomes by Site</vt:lpstr>
      <vt:lpstr>Logistics and Safety</vt:lpstr>
      <vt:lpstr>Presentación de PowerPoint</vt:lpstr>
      <vt:lpstr>Successful Launches by Site</vt:lpstr>
      <vt:lpstr>Launch Success Ratio for KSC LC-39A</vt:lpstr>
      <vt:lpstr>Payload vs. Launch Outcome</vt:lpstr>
      <vt:lpstr>Payload vs. Launch Outcome</vt:lpstr>
      <vt:lpstr>Presentación de PowerPoint</vt:lpstr>
      <vt:lpstr>Classification Accuracy</vt:lpstr>
      <vt:lpstr>Confusion Matrix of Decision Tree Classifier</vt:lpstr>
      <vt:lpstr>Conclusions</vt:lpstr>
      <vt:lpstr>Appendix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Cuenta Microsoft</cp:lastModifiedBy>
  <cp:revision>5</cp:revision>
  <dcterms:created xsi:type="dcterms:W3CDTF">2023-03-20T14:37:22Z</dcterms:created>
  <dcterms:modified xsi:type="dcterms:W3CDTF">2023-03-20T15:14:56Z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2023-03-20T00:00:00Z</vt:filetime>
  </property>
</Properties>
</file>